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3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0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37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58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02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10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40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57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49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3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6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9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C009D-3D49-472F-9F4D-6B732AF61690}" type="datetimeFigureOut">
              <a:rPr lang="ru-RU" smtClean="0"/>
              <a:t>16.07.2020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2514F-B3E7-488F-8156-9DE990A6D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72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10738" y="2376860"/>
            <a:ext cx="7139553" cy="2387600"/>
          </a:xfrm>
        </p:spPr>
        <p:txBody>
          <a:bodyPr/>
          <a:lstStyle/>
          <a:p>
            <a:r>
              <a:rPr lang="ru-RU" dirty="0" smtClean="0"/>
              <a:t>Практическое задание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60" y="1064136"/>
            <a:ext cx="3754948" cy="501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2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 того как вы определились с объектом: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Изучите место расположение объекта используя доступную для вас карту местности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 Заполните таблицу.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опишите все «+» и «-» которые вы заметите. Сделайте </a:t>
            </a:r>
            <a:r>
              <a:rPr lang="ru-RU" dirty="0" err="1" smtClean="0"/>
              <a:t>скрин</a:t>
            </a:r>
            <a:r>
              <a:rPr lang="ru-RU" dirty="0" smtClean="0"/>
              <a:t> карты местности и отметь их на карте значками </a:t>
            </a:r>
            <a:r>
              <a:rPr lang="ru-RU" dirty="0"/>
              <a:t>«+» и </a:t>
            </a:r>
            <a:r>
              <a:rPr lang="ru-RU" dirty="0" smtClean="0"/>
              <a:t>«-».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004596"/>
              </p:ext>
            </p:extLst>
          </p:nvPr>
        </p:nvGraphicFramePr>
        <p:xfrm>
          <a:off x="1527503" y="3694094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800561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21870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Плюсы расположения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Минусы</a:t>
                      </a:r>
                      <a:r>
                        <a:rPr lang="ru-RU" baseline="0" dirty="0" smtClean="0"/>
                        <a:t> расположения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8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046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48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4019" b="5793"/>
          <a:stretch/>
        </p:blipFill>
        <p:spPr>
          <a:xfrm>
            <a:off x="0" y="136635"/>
            <a:ext cx="12163247" cy="6579476"/>
          </a:xfrm>
          <a:prstGeom prst="rect">
            <a:avLst/>
          </a:prstGeom>
        </p:spPr>
      </p:pic>
      <p:sp>
        <p:nvSpPr>
          <p:cNvPr id="3" name="Крест 2"/>
          <p:cNvSpPr/>
          <p:nvPr/>
        </p:nvSpPr>
        <p:spPr>
          <a:xfrm>
            <a:off x="5937800" y="4550979"/>
            <a:ext cx="287646" cy="304800"/>
          </a:xfrm>
          <a:prstGeom prst="plus">
            <a:avLst>
              <a:gd name="adj" fmla="val 35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Крест 4"/>
          <p:cNvSpPr/>
          <p:nvPr/>
        </p:nvSpPr>
        <p:spPr>
          <a:xfrm>
            <a:off x="4550435" y="4824248"/>
            <a:ext cx="287646" cy="304800"/>
          </a:xfrm>
          <a:prstGeom prst="plus">
            <a:avLst>
              <a:gd name="adj" fmla="val 35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рест 5"/>
          <p:cNvSpPr/>
          <p:nvPr/>
        </p:nvSpPr>
        <p:spPr>
          <a:xfrm>
            <a:off x="4781663" y="3273973"/>
            <a:ext cx="287646" cy="304800"/>
          </a:xfrm>
          <a:prstGeom prst="plus">
            <a:avLst>
              <a:gd name="adj" fmla="val 359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375338" y="1912882"/>
            <a:ext cx="483475" cy="115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95393" y="5938345"/>
            <a:ext cx="378373" cy="115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69309" y="4085896"/>
            <a:ext cx="378373" cy="115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00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Резюмируйте свою работу ответив на следующие 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49213"/>
            <a:ext cx="10515600" cy="3927749"/>
          </a:xfrm>
        </p:spPr>
        <p:txBody>
          <a:bodyPr/>
          <a:lstStyle/>
          <a:p>
            <a:r>
              <a:rPr lang="ru-RU" dirty="0" smtClean="0"/>
              <a:t>На сколько выбранный вами объект удачно расположен</a:t>
            </a:r>
          </a:p>
          <a:p>
            <a:r>
              <a:rPr lang="ru-RU" dirty="0" smtClean="0"/>
              <a:t>Что из окружающей инфраструктуры </a:t>
            </a:r>
            <a:r>
              <a:rPr lang="ru-RU" dirty="0" smtClean="0">
                <a:solidFill>
                  <a:srgbClr val="00B050"/>
                </a:solidFill>
              </a:rPr>
              <a:t>положительно</a:t>
            </a:r>
            <a:r>
              <a:rPr lang="ru-RU" dirty="0" smtClean="0"/>
              <a:t> сказываются на выбранном вами объекте   </a:t>
            </a:r>
          </a:p>
          <a:p>
            <a:r>
              <a:rPr lang="ru-RU" dirty="0" smtClean="0"/>
              <a:t>Перечислите объекты «Магниты»</a:t>
            </a:r>
          </a:p>
          <a:p>
            <a:r>
              <a:rPr lang="ru-RU" dirty="0"/>
              <a:t>Что из окружающей инфраструктуры </a:t>
            </a:r>
            <a:r>
              <a:rPr lang="ru-RU" dirty="0" smtClean="0">
                <a:solidFill>
                  <a:srgbClr val="FF0000"/>
                </a:solidFill>
              </a:rPr>
              <a:t>отрицательно</a:t>
            </a:r>
            <a:r>
              <a:rPr lang="ru-RU" dirty="0" smtClean="0"/>
              <a:t> </a:t>
            </a:r>
            <a:r>
              <a:rPr lang="ru-RU" dirty="0"/>
              <a:t>сказываются на выбранном вами объекте   </a:t>
            </a:r>
          </a:p>
          <a:p>
            <a:r>
              <a:rPr lang="ru-RU" dirty="0" smtClean="0"/>
              <a:t>Как минусы можно перевести в плюсы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6671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96</Words>
  <Application>Microsoft Office PowerPoint</Application>
  <PresentationFormat>Широкоэкранный</PresentationFormat>
  <Paragraphs>16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Практическое задание </vt:lpstr>
      <vt:lpstr>После того как вы определились с объектом: </vt:lpstr>
      <vt:lpstr>Презентация PowerPoint</vt:lpstr>
      <vt:lpstr>Резюмируйте свою работу ответив на следующие вопросы: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7</cp:revision>
  <dcterms:created xsi:type="dcterms:W3CDTF">2020-05-12T09:07:48Z</dcterms:created>
  <dcterms:modified xsi:type="dcterms:W3CDTF">2020-07-16T15:36:24Z</dcterms:modified>
</cp:coreProperties>
</file>